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71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07B4BE4-CEA7-445B-8B1F-89A7FE648857}" type="datetimeFigureOut">
              <a:rPr lang="en-US" smtClean="0"/>
              <a:t>4/22/2012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1B2E5E-E2C3-4438-8489-E8F4CE40F98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7B4BE4-CEA7-445B-8B1F-89A7FE648857}" type="datetimeFigureOut">
              <a:rPr lang="en-US" smtClean="0"/>
              <a:t>4/22/2012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1B2E5E-E2C3-4438-8489-E8F4CE40F98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7B4BE4-CEA7-445B-8B1F-89A7FE648857}" type="datetimeFigureOut">
              <a:rPr lang="en-US" smtClean="0"/>
              <a:t>4/22/2012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1B2E5E-E2C3-4438-8489-E8F4CE40F98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7B4BE4-CEA7-445B-8B1F-89A7FE648857}" type="datetimeFigureOut">
              <a:rPr lang="en-US" smtClean="0"/>
              <a:t>4/22/2012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1B2E5E-E2C3-4438-8489-E8F4CE40F98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7B4BE4-CEA7-445B-8B1F-89A7FE648857}" type="datetimeFigureOut">
              <a:rPr lang="en-US" smtClean="0"/>
              <a:t>4/22/2012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1B2E5E-E2C3-4438-8489-E8F4CE40F98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07B4BE4-CEA7-445B-8B1F-89A7FE648857}" type="datetimeFigureOut">
              <a:rPr lang="en-US" smtClean="0"/>
              <a:t>4/22/2012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1B2E5E-E2C3-4438-8489-E8F4CE40F98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07B4BE4-CEA7-445B-8B1F-89A7FE648857}" type="datetimeFigureOut">
              <a:rPr lang="en-US" smtClean="0"/>
              <a:t>4/22/2012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1B2E5E-E2C3-4438-8489-E8F4CE40F98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7B4BE4-CEA7-445B-8B1F-89A7FE648857}" type="datetimeFigureOut">
              <a:rPr lang="en-US" smtClean="0"/>
              <a:t>4/22/2012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1B2E5E-E2C3-4438-8489-E8F4CE40F98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7B4BE4-CEA7-445B-8B1F-89A7FE648857}" type="datetimeFigureOut">
              <a:rPr lang="en-US" smtClean="0"/>
              <a:t>4/22/2012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1B2E5E-E2C3-4438-8489-E8F4CE40F98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7B4BE4-CEA7-445B-8B1F-89A7FE648857}" type="datetimeFigureOut">
              <a:rPr lang="en-US" smtClean="0"/>
              <a:t>4/22/2012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1B2E5E-E2C3-4438-8489-E8F4CE40F98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7B4BE4-CEA7-445B-8B1F-89A7FE648857}" type="datetimeFigureOut">
              <a:rPr lang="en-US" smtClean="0"/>
              <a:t>4/22/2012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1B2E5E-E2C3-4438-8489-E8F4CE40F98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7B4BE4-CEA7-445B-8B1F-89A7FE648857}" type="datetimeFigureOut">
              <a:rPr lang="en-US" smtClean="0"/>
              <a:t>4/22/2012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1B2E5E-E2C3-4438-8489-E8F4CE40F98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3000" y="1143000"/>
            <a:ext cx="6934200" cy="441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a:off x="2895600" y="1143000"/>
            <a:ext cx="3320204"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Chapter 11</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6" name="TextBox 5"/>
          <p:cNvSpPr txBox="1"/>
          <p:nvPr/>
        </p:nvSpPr>
        <p:spPr>
          <a:xfrm>
            <a:off x="1905000" y="1981200"/>
            <a:ext cx="5486400" cy="3416320"/>
          </a:xfrm>
          <a:prstGeom prst="rect">
            <a:avLst/>
          </a:prstGeom>
          <a:noFill/>
        </p:spPr>
        <p:txBody>
          <a:bodyPr wrap="square" rtlCol="0">
            <a:spAutoFit/>
          </a:bodyPr>
          <a:lstStyle/>
          <a:p>
            <a:r>
              <a:rPr lang="en-US" sz="2400" dirty="0" smtClean="0">
                <a:solidFill>
                  <a:schemeClr val="accent3">
                    <a:lumMod val="60000"/>
                    <a:lumOff val="40000"/>
                  </a:schemeClr>
                </a:solidFill>
              </a:rPr>
              <a:t>In Chapter 11 you learn about blending colors. And choosing the right color that fit with the picture. In Photoshop you can you can choose colors out of the library. And blend it! In this chapter you also use the color panel, and the swatches panel! Also you can use the Eyedropper tool to Choose a specific color and you can save the color.</a:t>
            </a:r>
            <a:endParaRPr lang="en-US" sz="2400" dirty="0">
              <a:solidFill>
                <a:schemeClr val="accent3">
                  <a:lumMod val="60000"/>
                  <a:lumOff val="40000"/>
                </a:schemeClr>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1415</TotalTime>
  <Words>73</Words>
  <Application>Microsoft Office PowerPoint</Application>
  <PresentationFormat>On-screen Show (4:3)</PresentationFormat>
  <Paragraphs>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Jone' akins</dc:creator>
  <cp:lastModifiedBy>Jone' akins</cp:lastModifiedBy>
  <cp:revision>1</cp:revision>
  <dcterms:created xsi:type="dcterms:W3CDTF">2012-04-23T01:34:23Z</dcterms:created>
  <dcterms:modified xsi:type="dcterms:W3CDTF">2012-04-24T01:09:58Z</dcterms:modified>
</cp:coreProperties>
</file>